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12"/>
  </p:notesMasterIdLst>
  <p:handoutMasterIdLst>
    <p:handoutMasterId r:id="rId13"/>
  </p:handoutMasterIdLst>
  <p:sldIdLst>
    <p:sldId id="322" r:id="rId7"/>
    <p:sldId id="261" r:id="rId8"/>
    <p:sldId id="267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3" d="100"/>
          <a:sy n="163" d="100"/>
        </p:scale>
        <p:origin x="17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</a:t>
            </a:r>
            <a:r>
              <a:rPr lang="pl-PL" b="1" dirty="0">
                <a:solidFill>
                  <a:srgbClr val="346296"/>
                </a:solidFill>
              </a:rPr>
              <a:t>bielawb</a:t>
            </a:r>
            <a:endParaRPr lang="en-GB" b="1" dirty="0">
              <a:solidFill>
                <a:srgbClr val="34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</a:t>
            </a:r>
            <a:r>
              <a:rPr lang="pl-PL" b="1" dirty="0">
                <a:solidFill>
                  <a:srgbClr val="346296"/>
                </a:solidFill>
              </a:rPr>
              <a:t>bielawb</a:t>
            </a:r>
            <a:endParaRPr lang="en-GB" b="1" dirty="0">
              <a:solidFill>
                <a:srgbClr val="346296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pl-PL" sz="6000" dirty="0"/>
              <a:t>Become (Power)Shell</a:t>
            </a:r>
            <a:br>
              <a:rPr lang="pl-PL" sz="6000" dirty="0"/>
            </a:br>
            <a:r>
              <a:rPr lang="pl-PL" sz="6000" dirty="0"/>
              <a:t>Ninja Today</a:t>
            </a:r>
            <a:endParaRPr lang="en-GB" sz="6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i="1"/>
              <a:t>Bartek Bielawski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92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Bartek Bielawski</a:t>
            </a:r>
            <a:endParaRPr lang="en-US" sz="6600" dirty="0">
              <a:solidFill>
                <a:srgbClr val="34629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pl-PL" dirty="0"/>
              <a:t>Author/ blogger/ speaker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dirty="0"/>
              <a:t>Working for Optiver (NL)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dirty="0"/>
              <a:t>Former PowerShell MVP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27" y="346838"/>
            <a:ext cx="3008627" cy="3418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customXml/itemProps2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42</Words>
  <Application>Microsoft Office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Bartek Bielawski</cp:lastModifiedBy>
  <cp:revision>14</cp:revision>
  <dcterms:created xsi:type="dcterms:W3CDTF">2022-05-02T14:38:43Z</dcterms:created>
  <dcterms:modified xsi:type="dcterms:W3CDTF">2023-06-17T14:16:18Z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